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73" r:id="rId3"/>
    <p:sldId id="264" r:id="rId4"/>
    <p:sldId id="274" r:id="rId5"/>
    <p:sldId id="275" r:id="rId6"/>
    <p:sldId id="276"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69" autoAdjust="0"/>
    <p:restoredTop sz="95395" autoAdjust="0"/>
  </p:normalViewPr>
  <p:slideViewPr>
    <p:cSldViewPr snapToGrid="0">
      <p:cViewPr varScale="1">
        <p:scale>
          <a:sx n="70" d="100"/>
          <a:sy n="70" d="100"/>
        </p:scale>
        <p:origin x="1326" y="72"/>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0176288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9655" y="1048616"/>
            <a:ext cx="6811181" cy="497551"/>
          </a:xfrm>
        </p:spPr>
        <p:txBody>
          <a:bodyPr anchor="b">
            <a:noAutofit/>
          </a:bodyPr>
          <a:lstStyle>
            <a:lvl1pPr algn="l">
              <a:defRPr sz="3200" b="1" cap="all" baseline="0">
                <a:solidFill>
                  <a:schemeClr val="tx1"/>
                </a:solidFill>
                <a:latin typeface="Rockwell" panose="02060603020205020403" pitchFamily="18" charset="0"/>
              </a:defRPr>
            </a:lvl1pPr>
          </a:lstStyle>
          <a:p>
            <a:r>
              <a:rPr lang="en-US" dirty="0" smtClean="0"/>
              <a:t>CLICK TO EDIT MASTER TITLE</a:t>
            </a:r>
            <a:endParaRPr lang="en-US" dirty="0"/>
          </a:p>
        </p:txBody>
      </p:sp>
      <p:sp>
        <p:nvSpPr>
          <p:cNvPr id="3" name="Subtitle 2"/>
          <p:cNvSpPr>
            <a:spLocks noGrp="1"/>
          </p:cNvSpPr>
          <p:nvPr>
            <p:ph type="subTitle" idx="1"/>
          </p:nvPr>
        </p:nvSpPr>
        <p:spPr>
          <a:xfrm>
            <a:off x="919655" y="1678645"/>
            <a:ext cx="6437586" cy="3954900"/>
          </a:xfrm>
          <a:prstGeom prst="rect">
            <a:avLst/>
          </a:prstGeom>
        </p:spPr>
        <p:txBody>
          <a:bodyPr/>
          <a:lstStyle>
            <a:lvl1pPr marL="0" indent="0" algn="l">
              <a:buNone/>
              <a:defRPr sz="24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141081437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B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73957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86050" y="2760554"/>
            <a:ext cx="6270734" cy="2105736"/>
          </a:xfrm>
        </p:spPr>
        <p:txBody>
          <a:bodyPr>
            <a:normAutofit/>
          </a:bodyPr>
          <a:lstStyle>
            <a:lvl1pPr algn="r">
              <a:defRPr sz="3600" b="1"/>
            </a:lvl1pPr>
          </a:lstStyle>
          <a:p>
            <a:r>
              <a:rPr lang="en-US" dirty="0" smtClean="0"/>
              <a:t>Click to edit Master title style</a:t>
            </a:r>
            <a:endParaRPr lang="en-US" dirty="0"/>
          </a:p>
        </p:txBody>
      </p:sp>
    </p:spTree>
    <p:extLst>
      <p:ext uri="{BB962C8B-B14F-4D97-AF65-F5344CB8AC3E}">
        <p14:creationId xmlns:p14="http://schemas.microsoft.com/office/powerpoint/2010/main" val="421034655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6098" y="4936195"/>
            <a:ext cx="7886700" cy="1325563"/>
          </a:xfrm>
          <a:prstGeom prst="rect">
            <a:avLst/>
          </a:prstGeom>
        </p:spPr>
        <p:txBody>
          <a:bodyPr vert="horz" lIns="91440" tIns="45720" rIns="91440" bIns="45720" rtlCol="0" anchor="ctr">
            <a:normAutofit/>
          </a:bodyPr>
          <a:lstStyle/>
          <a:p>
            <a:r>
              <a:rPr lang="en-US" dirty="0" smtClean="0"/>
              <a:t>www.ncsciencefestival.org</a:t>
            </a:r>
            <a:br>
              <a:rPr lang="en-US" dirty="0" smtClean="0"/>
            </a:br>
            <a:r>
              <a:rPr lang="en-US" dirty="0" smtClean="0"/>
              <a:t>@</a:t>
            </a:r>
            <a:r>
              <a:rPr lang="en-US" dirty="0" err="1" smtClean="0"/>
              <a:t>NCSciFest</a:t>
            </a:r>
            <a:endParaRPr lang="en-US" dirty="0"/>
          </a:p>
        </p:txBody>
      </p:sp>
    </p:spTree>
    <p:extLst>
      <p:ext uri="{BB962C8B-B14F-4D97-AF65-F5344CB8AC3E}">
        <p14:creationId xmlns:p14="http://schemas.microsoft.com/office/powerpoint/2010/main" val="3071377352"/>
      </p:ext>
    </p:extLst>
  </p:cSld>
  <p:clrMap bg1="lt1" tx1="dk1" bg2="lt2" tx2="dk2" accent1="accent1" accent2="accent2" accent3="accent3" accent4="accent4" accent5="accent5" accent6="accent6" hlink="hlink" folHlink="folHlink"/>
  <p:sldLayoutIdLst>
    <p:sldLayoutId id="2147483673" r:id="rId1"/>
    <p:sldLayoutId id="2147483661" r:id="rId2"/>
    <p:sldLayoutId id="2147483674" r:id="rId3"/>
    <p:sldLayoutId id="2147483662" r:id="rId4"/>
  </p:sldLayoutIdLst>
  <p:timing>
    <p:tnLst>
      <p:par>
        <p:cTn id="1" dur="indefinite" restart="never" nodeType="tmRoot"/>
      </p:par>
    </p:tnLst>
  </p:timing>
  <p:txStyles>
    <p:titleStyle>
      <a:lvl1pPr algn="ctr" defTabSz="914400" rtl="0" eaLnBrk="1" latinLnBrk="0" hangingPunct="1">
        <a:lnSpc>
          <a:spcPct val="90000"/>
        </a:lnSpc>
        <a:spcBef>
          <a:spcPct val="0"/>
        </a:spcBef>
        <a:buNone/>
        <a:defRPr sz="28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April </a:t>
            </a:r>
            <a:r>
              <a:rPr lang="en-US" dirty="0" smtClean="0"/>
              <a:t>7-23, 2017</a:t>
            </a:r>
            <a:r>
              <a:rPr lang="en-US" dirty="0" smtClean="0"/>
              <a:t/>
            </a:r>
            <a:br>
              <a:rPr lang="en-US" dirty="0" smtClean="0"/>
            </a:br>
            <a:r>
              <a:rPr lang="en-US" dirty="0" smtClean="0"/>
              <a:t>ncsciencefestival.org</a:t>
            </a:r>
            <a:endParaRPr lang="en-US" dirty="0"/>
          </a:p>
        </p:txBody>
      </p:sp>
    </p:spTree>
    <p:extLst>
      <p:ext uri="{BB962C8B-B14F-4D97-AF65-F5344CB8AC3E}">
        <p14:creationId xmlns:p14="http://schemas.microsoft.com/office/powerpoint/2010/main" val="25528138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253" y="5554980"/>
            <a:ext cx="2163207" cy="1253402"/>
          </a:xfrm>
          <a:prstGeom prst="rect">
            <a:avLst/>
          </a:prstGeom>
        </p:spPr>
      </p:pic>
      <p:sp>
        <p:nvSpPr>
          <p:cNvPr id="4" name="TextBox 3"/>
          <p:cNvSpPr txBox="1"/>
          <p:nvPr/>
        </p:nvSpPr>
        <p:spPr>
          <a:xfrm>
            <a:off x="283386" y="412375"/>
            <a:ext cx="6508377" cy="2031325"/>
          </a:xfrm>
          <a:prstGeom prst="rect">
            <a:avLst/>
          </a:prstGeom>
          <a:noFill/>
        </p:spPr>
        <p:txBody>
          <a:bodyPr wrap="square" rtlCol="0">
            <a:spAutoFit/>
          </a:bodyPr>
          <a:lstStyle/>
          <a:p>
            <a:r>
              <a:rPr lang="en-US" dirty="0" smtClean="0">
                <a:solidFill>
                  <a:schemeClr val="bg1"/>
                </a:solidFill>
              </a:rPr>
              <a:t>In this presentation, you’ll see examples for your visit. Keep it light and informal, and the more visuals you have, the better! Remember, the goal of the presentation is to show who scientists are, and why their work is important. Feel free to cover science, but remember to do so at a level appropriate for the students. Have fun!</a:t>
            </a:r>
            <a:endParaRPr lang="en-US" dirty="0">
              <a:solidFill>
                <a:schemeClr val="bg1"/>
              </a:solidFill>
            </a:endParaRPr>
          </a:p>
        </p:txBody>
      </p:sp>
    </p:spTree>
    <p:extLst>
      <p:ext uri="{BB962C8B-B14F-4D97-AF65-F5344CB8AC3E}">
        <p14:creationId xmlns:p14="http://schemas.microsoft.com/office/powerpoint/2010/main" val="3704428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Who am i?</a:t>
            </a:r>
          </a:p>
        </p:txBody>
      </p:sp>
      <p:sp>
        <p:nvSpPr>
          <p:cNvPr id="3" name="Subtitle 2"/>
          <p:cNvSpPr>
            <a:spLocks noGrp="1"/>
          </p:cNvSpPr>
          <p:nvPr>
            <p:ph type="subTitle" idx="1"/>
          </p:nvPr>
        </p:nvSpPr>
        <p:spPr>
          <a:xfrm>
            <a:off x="919655" y="1678645"/>
            <a:ext cx="6437586" cy="529096"/>
          </a:xfrm>
        </p:spPr>
        <p:txBody>
          <a:bodyPr/>
          <a:lstStyle/>
          <a:p>
            <a:pPr marL="342900" indent="-342900">
              <a:buFont typeface="Arial" panose="020B0604020202020204" pitchFamily="34" charset="0"/>
              <a:buChar char="•"/>
            </a:pPr>
            <a:r>
              <a:rPr lang="en-US" dirty="0"/>
              <a:t>Name</a:t>
            </a:r>
          </a:p>
          <a:p>
            <a:pPr marL="342900" indent="-342900">
              <a:buFont typeface="Arial" panose="020B0604020202020204" pitchFamily="34" charset="0"/>
              <a:buChar char="•"/>
            </a:pPr>
            <a:r>
              <a:rPr lang="en-US" dirty="0"/>
              <a:t>Where you work</a:t>
            </a:r>
          </a:p>
        </p:txBody>
      </p:sp>
      <p:sp>
        <p:nvSpPr>
          <p:cNvPr id="5" name="TextBox 4"/>
          <p:cNvSpPr txBox="1"/>
          <p:nvPr/>
        </p:nvSpPr>
        <p:spPr>
          <a:xfrm>
            <a:off x="3851339" y="3693458"/>
            <a:ext cx="4467907" cy="1200329"/>
          </a:xfrm>
          <a:prstGeom prst="rect">
            <a:avLst/>
          </a:prstGeom>
          <a:noFill/>
        </p:spPr>
        <p:txBody>
          <a:bodyPr wrap="square" rtlCol="0">
            <a:spAutoFit/>
          </a:bodyPr>
          <a:lstStyle/>
          <a:p>
            <a:r>
              <a:rPr lang="en-US" dirty="0" smtClean="0">
                <a:solidFill>
                  <a:schemeClr val="tx2">
                    <a:lumMod val="75000"/>
                  </a:schemeClr>
                </a:solidFill>
              </a:rPr>
              <a:t>A photo of where you work, whether your lab, the field, or your University would be a great addition for this page!</a:t>
            </a:r>
            <a:endParaRPr lang="en-US" dirty="0">
              <a:solidFill>
                <a:schemeClr val="tx2">
                  <a:lumMod val="75000"/>
                </a:schemeClr>
              </a:solidFill>
            </a:endParaRPr>
          </a:p>
        </p:txBody>
      </p:sp>
    </p:spTree>
    <p:extLst>
      <p:ext uri="{BB962C8B-B14F-4D97-AF65-F5344CB8AC3E}">
        <p14:creationId xmlns:p14="http://schemas.microsoft.com/office/powerpoint/2010/main" val="17555443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Why am I here?</a:t>
            </a:r>
          </a:p>
        </p:txBody>
      </p:sp>
      <p:sp>
        <p:nvSpPr>
          <p:cNvPr id="3" name="Subtitle 2"/>
          <p:cNvSpPr>
            <a:spLocks noGrp="1"/>
          </p:cNvSpPr>
          <p:nvPr>
            <p:ph type="subTitle" idx="1"/>
          </p:nvPr>
        </p:nvSpPr>
        <p:spPr>
          <a:xfrm>
            <a:off x="919655" y="1678645"/>
            <a:ext cx="6437586" cy="529096"/>
          </a:xfrm>
        </p:spPr>
        <p:txBody>
          <a:bodyPr/>
          <a:lstStyle/>
          <a:p>
            <a:pPr marL="342900" indent="-342900">
              <a:buFont typeface="Arial" panose="020B0604020202020204" pitchFamily="34" charset="0"/>
              <a:buChar char="•"/>
            </a:pPr>
            <a:r>
              <a:rPr lang="en-US" dirty="0"/>
              <a:t>North Carolina Science Festival, </a:t>
            </a:r>
            <a:r>
              <a:rPr lang="en-US" dirty="0" smtClean="0"/>
              <a:t>April </a:t>
            </a:r>
            <a:r>
              <a:rPr lang="en-US" dirty="0" smtClean="0"/>
              <a:t>7-23</a:t>
            </a:r>
            <a:endParaRPr lang="en-US" dirty="0"/>
          </a:p>
          <a:p>
            <a:pPr marL="342900" indent="-342900">
              <a:buFont typeface="Arial" panose="020B0604020202020204" pitchFamily="34" charset="0"/>
              <a:buChar char="•"/>
            </a:pPr>
            <a:r>
              <a:rPr lang="en-US" dirty="0" err="1" smtClean="0"/>
              <a:t>Novozymes</a:t>
            </a:r>
            <a:r>
              <a:rPr lang="en-US" dirty="0" smtClean="0"/>
              <a:t> </a:t>
            </a:r>
            <a:r>
              <a:rPr lang="en-US" dirty="0" err="1" smtClean="0"/>
              <a:t>SciMatch</a:t>
            </a:r>
            <a:r>
              <a:rPr lang="en-US" dirty="0" smtClean="0"/>
              <a:t> </a:t>
            </a:r>
            <a:r>
              <a:rPr lang="en-US" dirty="0"/>
              <a:t>program, to meet students and share my love for science</a:t>
            </a:r>
          </a:p>
          <a:p>
            <a:pPr marL="342900" indent="-342900">
              <a:buFont typeface="Arial" panose="020B0604020202020204" pitchFamily="34" charset="0"/>
              <a:buChar char="•"/>
            </a:pPr>
            <a:endParaRPr lang="en-US" dirty="0"/>
          </a:p>
        </p:txBody>
      </p:sp>
      <p:sp>
        <p:nvSpPr>
          <p:cNvPr id="4" name="TextBox 3"/>
          <p:cNvSpPr txBox="1"/>
          <p:nvPr/>
        </p:nvSpPr>
        <p:spPr>
          <a:xfrm>
            <a:off x="3851339" y="3693458"/>
            <a:ext cx="4467907" cy="1754326"/>
          </a:xfrm>
          <a:prstGeom prst="rect">
            <a:avLst/>
          </a:prstGeom>
          <a:noFill/>
        </p:spPr>
        <p:txBody>
          <a:bodyPr wrap="square" rtlCol="0">
            <a:spAutoFit/>
          </a:bodyPr>
          <a:lstStyle/>
          <a:p>
            <a:r>
              <a:rPr lang="en-US" dirty="0" smtClean="0">
                <a:solidFill>
                  <a:schemeClr val="tx2">
                    <a:lumMod val="75000"/>
                  </a:schemeClr>
                </a:solidFill>
              </a:rPr>
              <a:t>Your visit is a part of the NC Science Festival, and students might be interested in the over 400 events happening this year</a:t>
            </a:r>
            <a:r>
              <a:rPr lang="en-US" dirty="0" smtClean="0">
                <a:solidFill>
                  <a:schemeClr val="tx2">
                    <a:lumMod val="75000"/>
                  </a:schemeClr>
                </a:solidFill>
              </a:rPr>
              <a:t>! They </a:t>
            </a:r>
            <a:r>
              <a:rPr lang="en-US" dirty="0" smtClean="0">
                <a:solidFill>
                  <a:schemeClr val="tx2">
                    <a:lumMod val="75000"/>
                  </a:schemeClr>
                </a:solidFill>
              </a:rPr>
              <a:t>can see all of them in their area by visiting:</a:t>
            </a:r>
          </a:p>
          <a:p>
            <a:r>
              <a:rPr lang="en-US" dirty="0" smtClean="0">
                <a:solidFill>
                  <a:schemeClr val="tx2">
                    <a:lumMod val="75000"/>
                  </a:schemeClr>
                </a:solidFill>
              </a:rPr>
              <a:t>www.ncsciencefestival.org</a:t>
            </a:r>
            <a:endParaRPr lang="en-US" dirty="0">
              <a:solidFill>
                <a:schemeClr val="tx2">
                  <a:lumMod val="75000"/>
                </a:schemeClr>
              </a:solidFill>
            </a:endParaRPr>
          </a:p>
        </p:txBody>
      </p:sp>
    </p:spTree>
    <p:extLst>
      <p:ext uri="{BB962C8B-B14F-4D97-AF65-F5344CB8AC3E}">
        <p14:creationId xmlns:p14="http://schemas.microsoft.com/office/powerpoint/2010/main" val="34788042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 little bit about myself</a:t>
            </a:r>
          </a:p>
        </p:txBody>
      </p:sp>
      <p:sp>
        <p:nvSpPr>
          <p:cNvPr id="3" name="Subtitle 2"/>
          <p:cNvSpPr>
            <a:spLocks noGrp="1"/>
          </p:cNvSpPr>
          <p:nvPr>
            <p:ph type="subTitle" idx="1"/>
          </p:nvPr>
        </p:nvSpPr>
        <p:spPr>
          <a:xfrm>
            <a:off x="919655" y="1678645"/>
            <a:ext cx="6437586" cy="529096"/>
          </a:xfrm>
        </p:spPr>
        <p:txBody>
          <a:bodyPr/>
          <a:lstStyle/>
          <a:p>
            <a:pPr marL="342900" indent="-342900">
              <a:buFont typeface="Arial" panose="020B0604020202020204" pitchFamily="34" charset="0"/>
              <a:buChar char="•"/>
            </a:pPr>
            <a:r>
              <a:rPr lang="en-US" dirty="0"/>
              <a:t>I grew up in…</a:t>
            </a:r>
          </a:p>
          <a:p>
            <a:pPr marL="342900" indent="-342900">
              <a:buFont typeface="Arial" panose="020B0604020202020204" pitchFamily="34" charset="0"/>
              <a:buChar char="•"/>
            </a:pPr>
            <a:r>
              <a:rPr lang="en-US" dirty="0"/>
              <a:t>I always wanted to be…</a:t>
            </a:r>
          </a:p>
          <a:p>
            <a:pPr marL="342900" indent="-342900">
              <a:buFont typeface="Arial" panose="020B0604020202020204" pitchFamily="34" charset="0"/>
              <a:buChar char="•"/>
            </a:pPr>
            <a:r>
              <a:rPr lang="en-US" dirty="0"/>
              <a:t>When I was in middle school, I was…</a:t>
            </a:r>
          </a:p>
          <a:p>
            <a:pPr marL="342900" indent="-342900">
              <a:buFont typeface="Arial" panose="020B0604020202020204" pitchFamily="34" charset="0"/>
              <a:buChar char="•"/>
            </a:pPr>
            <a:r>
              <a:rPr lang="en-US" dirty="0"/>
              <a:t>I went to college…</a:t>
            </a:r>
          </a:p>
        </p:txBody>
      </p:sp>
      <p:sp>
        <p:nvSpPr>
          <p:cNvPr id="4" name="TextBox 3"/>
          <p:cNvSpPr txBox="1"/>
          <p:nvPr/>
        </p:nvSpPr>
        <p:spPr>
          <a:xfrm>
            <a:off x="3851339" y="3693458"/>
            <a:ext cx="4467907" cy="923330"/>
          </a:xfrm>
          <a:prstGeom prst="rect">
            <a:avLst/>
          </a:prstGeom>
          <a:noFill/>
        </p:spPr>
        <p:txBody>
          <a:bodyPr wrap="square" rtlCol="0">
            <a:spAutoFit/>
          </a:bodyPr>
          <a:lstStyle/>
          <a:p>
            <a:r>
              <a:rPr lang="en-US" dirty="0" smtClean="0">
                <a:solidFill>
                  <a:schemeClr val="tx2">
                    <a:lumMod val="75000"/>
                  </a:schemeClr>
                </a:solidFill>
              </a:rPr>
              <a:t>Stories or photos from your middle school days are always fun – for the students!</a:t>
            </a:r>
            <a:endParaRPr lang="en-US" dirty="0">
              <a:solidFill>
                <a:schemeClr val="tx2">
                  <a:lumMod val="75000"/>
                </a:schemeClr>
              </a:solidFill>
            </a:endParaRPr>
          </a:p>
        </p:txBody>
      </p:sp>
    </p:spTree>
    <p:extLst>
      <p:ext uri="{BB962C8B-B14F-4D97-AF65-F5344CB8AC3E}">
        <p14:creationId xmlns:p14="http://schemas.microsoft.com/office/powerpoint/2010/main" val="29565818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Current work</a:t>
            </a:r>
          </a:p>
        </p:txBody>
      </p:sp>
      <p:sp>
        <p:nvSpPr>
          <p:cNvPr id="3" name="Subtitle 2"/>
          <p:cNvSpPr>
            <a:spLocks noGrp="1"/>
          </p:cNvSpPr>
          <p:nvPr>
            <p:ph type="subTitle" idx="1"/>
          </p:nvPr>
        </p:nvSpPr>
        <p:spPr>
          <a:xfrm>
            <a:off x="919655" y="1678645"/>
            <a:ext cx="6437586" cy="529096"/>
          </a:xfrm>
        </p:spPr>
        <p:txBody>
          <a:bodyPr/>
          <a:lstStyle/>
          <a:p>
            <a:pPr marL="342900" indent="-342900">
              <a:buFont typeface="Arial" panose="020B0604020202020204" pitchFamily="34" charset="0"/>
              <a:buChar char="•"/>
            </a:pPr>
            <a:r>
              <a:rPr lang="en-US" dirty="0"/>
              <a:t>What do you do?</a:t>
            </a:r>
          </a:p>
          <a:p>
            <a:pPr marL="342900" indent="-342900">
              <a:buFont typeface="Arial" panose="020B0604020202020204" pitchFamily="34" charset="0"/>
              <a:buChar char="•"/>
            </a:pPr>
            <a:r>
              <a:rPr lang="en-US" dirty="0"/>
              <a:t>Why does it matter?</a:t>
            </a:r>
          </a:p>
          <a:p>
            <a:pPr marL="342900" indent="-342900">
              <a:buFont typeface="Arial" panose="020B0604020202020204" pitchFamily="34" charset="0"/>
              <a:buChar char="•"/>
            </a:pPr>
            <a:r>
              <a:rPr lang="en-US" dirty="0"/>
              <a:t>What are you really interested in?</a:t>
            </a:r>
          </a:p>
          <a:p>
            <a:pPr marL="342900" indent="-342900">
              <a:buFont typeface="Arial" panose="020B0604020202020204" pitchFamily="34" charset="0"/>
              <a:buChar char="•"/>
            </a:pPr>
            <a:r>
              <a:rPr lang="en-US" dirty="0"/>
              <a:t>A typical day looks like…</a:t>
            </a:r>
          </a:p>
        </p:txBody>
      </p:sp>
      <p:sp>
        <p:nvSpPr>
          <p:cNvPr id="4" name="Rectangle 3"/>
          <p:cNvSpPr/>
          <p:nvPr/>
        </p:nvSpPr>
        <p:spPr>
          <a:xfrm>
            <a:off x="3756212" y="4204464"/>
            <a:ext cx="4572000" cy="1754326"/>
          </a:xfrm>
          <a:prstGeom prst="rect">
            <a:avLst/>
          </a:prstGeom>
        </p:spPr>
        <p:txBody>
          <a:bodyPr>
            <a:spAutoFit/>
          </a:bodyPr>
          <a:lstStyle/>
          <a:p>
            <a:r>
              <a:rPr lang="en-US" dirty="0" smtClean="0">
                <a:solidFill>
                  <a:schemeClr val="tx2">
                    <a:lumMod val="75000"/>
                  </a:schemeClr>
                </a:solidFill>
              </a:rPr>
              <a:t>Why is your work COOL? What fascinates you about your work?</a:t>
            </a:r>
          </a:p>
          <a:p>
            <a:endParaRPr lang="en-US" dirty="0" smtClean="0">
              <a:solidFill>
                <a:schemeClr val="tx2">
                  <a:lumMod val="75000"/>
                </a:schemeClr>
              </a:solidFill>
            </a:endParaRPr>
          </a:p>
          <a:p>
            <a:r>
              <a:rPr lang="en-US" dirty="0" smtClean="0">
                <a:solidFill>
                  <a:schemeClr val="tx2">
                    <a:lumMod val="75000"/>
                  </a:schemeClr>
                </a:solidFill>
              </a:rPr>
              <a:t>Keep </a:t>
            </a:r>
            <a:r>
              <a:rPr lang="en-US" dirty="0">
                <a:solidFill>
                  <a:schemeClr val="tx2">
                    <a:lumMod val="75000"/>
                  </a:schemeClr>
                </a:solidFill>
              </a:rPr>
              <a:t>your presentation very visual! Use great photos to show off where science has taken you.</a:t>
            </a:r>
          </a:p>
        </p:txBody>
      </p:sp>
    </p:spTree>
    <p:extLst>
      <p:ext uri="{BB962C8B-B14F-4D97-AF65-F5344CB8AC3E}">
        <p14:creationId xmlns:p14="http://schemas.microsoft.com/office/powerpoint/2010/main" val="324432687"/>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le Slide">
  <a:themeElements>
    <a:clrScheme name="NCSF">
      <a:dk1>
        <a:srgbClr val="455560"/>
      </a:dk1>
      <a:lt1>
        <a:srgbClr val="FFFFFF"/>
      </a:lt1>
      <a:dk2>
        <a:srgbClr val="C1D82F"/>
      </a:dk2>
      <a:lt2>
        <a:srgbClr val="007698"/>
      </a:lt2>
      <a:accent1>
        <a:srgbClr val="E31B23"/>
      </a:accent1>
      <a:accent2>
        <a:srgbClr val="56A0D3"/>
      </a:accent2>
      <a:accent3>
        <a:srgbClr val="CDEAF8"/>
      </a:accent3>
      <a:accent4>
        <a:srgbClr val="C1D72E"/>
      </a:accent4>
      <a:accent5>
        <a:srgbClr val="007698"/>
      </a:accent5>
      <a:accent6>
        <a:srgbClr val="45565F"/>
      </a:accent6>
      <a:hlink>
        <a:srgbClr val="007698"/>
      </a:hlink>
      <a:folHlink>
        <a:srgbClr val="C1D72E"/>
      </a:folHlink>
    </a:clrScheme>
    <a:fontScheme name="NCSF">
      <a:majorFont>
        <a:latin typeface="Rockwell"/>
        <a:ea typeface=""/>
        <a:cs typeface=""/>
      </a:majorFont>
      <a:minorFont>
        <a:latin typeface="Gotham Medium"/>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1061</TotalTime>
  <Words>274</Words>
  <Application>Microsoft Office PowerPoint</Application>
  <PresentationFormat>On-screen Show (4:3)</PresentationFormat>
  <Paragraphs>25</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Gotham Medium</vt:lpstr>
      <vt:lpstr>Rockwell</vt:lpstr>
      <vt:lpstr>Title Slide</vt:lpstr>
      <vt:lpstr>April 7-23, 2017 ncsciencefestival.org</vt:lpstr>
      <vt:lpstr>PowerPoint Presentation</vt:lpstr>
      <vt:lpstr>Who am i?</vt:lpstr>
      <vt:lpstr>Why am I here?</vt:lpstr>
      <vt:lpstr>A little bit about myself</vt:lpstr>
      <vt:lpstr>Current work</vt:lpstr>
    </vt:vector>
  </TitlesOfParts>
  <Company>University of North Carolina at Chapel Hill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Rodriguez, Tanairi</dc:creator>
  <cp:lastModifiedBy>Woodward, Denise</cp:lastModifiedBy>
  <cp:revision>41</cp:revision>
  <dcterms:created xsi:type="dcterms:W3CDTF">2014-11-03T15:57:52Z</dcterms:created>
  <dcterms:modified xsi:type="dcterms:W3CDTF">2017-02-27T02:27:39Z</dcterms:modified>
</cp:coreProperties>
</file>