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3" r:id="rId2"/>
    <p:sldId id="266" r:id="rId3"/>
    <p:sldId id="269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FD3"/>
    <a:srgbClr val="8EBFE2"/>
    <a:srgbClr val="C1D82F"/>
    <a:srgbClr val="455560"/>
    <a:srgbClr val="007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5395" autoAdjust="0"/>
  </p:normalViewPr>
  <p:slideViewPr>
    <p:cSldViewPr snapToGrid="0">
      <p:cViewPr varScale="1">
        <p:scale>
          <a:sx n="95" d="100"/>
          <a:sy n="95" d="100"/>
        </p:scale>
        <p:origin x="78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54250-5FE2-4BB8-8BF6-6F275CCD5EBD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E9A2E-86C7-4079-BF7D-7AD09486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171899" y="4779785"/>
            <a:ext cx="6811181" cy="49755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1" cap="all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Subtitle 4"/>
          <p:cNvSpPr>
            <a:spLocks noGrp="1"/>
          </p:cNvSpPr>
          <p:nvPr>
            <p:ph type="subTitle" idx="1"/>
          </p:nvPr>
        </p:nvSpPr>
        <p:spPr>
          <a:xfrm>
            <a:off x="1171898" y="5320479"/>
            <a:ext cx="6811181" cy="754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 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6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57" y="277106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4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450" y="3257269"/>
            <a:ext cx="6270734" cy="210573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4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9655" y="1027596"/>
            <a:ext cx="6811181" cy="4975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19654" y="1678645"/>
            <a:ext cx="6811181" cy="395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hort Title &amp;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9655" y="1027596"/>
            <a:ext cx="6811181" cy="4975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654" y="1678645"/>
            <a:ext cx="6811181" cy="395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1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Sty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655" y="1030011"/>
            <a:ext cx="6811181" cy="4445879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3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8 Sponsor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37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74" r:id="rId4"/>
    <p:sldLayoutId id="2147483661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5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4728" y="4109353"/>
            <a:ext cx="3897837" cy="2602400"/>
            <a:chOff x="4804728" y="4109353"/>
            <a:chExt cx="3897837" cy="2602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460" y="4109353"/>
              <a:ext cx="2202105" cy="2602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174">
              <a:off x="4804728" y="4119222"/>
              <a:ext cx="2225710" cy="108775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" y="5218126"/>
            <a:ext cx="2184324" cy="1201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11053">
            <a:off x="4939221" y="4411640"/>
            <a:ext cx="1881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  "/>
              </a:rPr>
              <a:t>You can add a message</a:t>
            </a:r>
          </a:p>
          <a:p>
            <a:pPr algn="ctr"/>
            <a:r>
              <a:rPr lang="en-US" sz="1200" dirty="0" smtClean="0">
                <a:latin typeface="Arial  "/>
              </a:rPr>
              <a:t>&amp; move me around!</a:t>
            </a:r>
            <a:endParaRPr lang="en-US" sz="1200" dirty="0"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7169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0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6563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NCSF">
      <a:dk1>
        <a:srgbClr val="455560"/>
      </a:dk1>
      <a:lt1>
        <a:srgbClr val="FFFFFF"/>
      </a:lt1>
      <a:dk2>
        <a:srgbClr val="C1D82F"/>
      </a:dk2>
      <a:lt2>
        <a:srgbClr val="007698"/>
      </a:lt2>
      <a:accent1>
        <a:srgbClr val="E31B23"/>
      </a:accent1>
      <a:accent2>
        <a:srgbClr val="56A0D3"/>
      </a:accent2>
      <a:accent3>
        <a:srgbClr val="CDEAF8"/>
      </a:accent3>
      <a:accent4>
        <a:srgbClr val="C1D72E"/>
      </a:accent4>
      <a:accent5>
        <a:srgbClr val="007698"/>
      </a:accent5>
      <a:accent6>
        <a:srgbClr val="45565F"/>
      </a:accent6>
      <a:hlink>
        <a:srgbClr val="007698"/>
      </a:hlink>
      <a:folHlink>
        <a:srgbClr val="C1D72E"/>
      </a:folHlink>
    </a:clrScheme>
    <a:fontScheme name="NCSF">
      <a:majorFont>
        <a:latin typeface="Rockwell"/>
        <a:ea typeface=""/>
        <a:cs typeface=""/>
      </a:majorFont>
      <a:minorFont>
        <a:latin typeface="Gotham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ctr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10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 </vt:lpstr>
      <vt:lpstr>Calibri</vt:lpstr>
      <vt:lpstr>Rockwell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Tanairi</dc:creator>
  <cp:lastModifiedBy>Pierce, Catherine Jane</cp:lastModifiedBy>
  <cp:revision>44</cp:revision>
  <dcterms:created xsi:type="dcterms:W3CDTF">2014-11-03T15:57:52Z</dcterms:created>
  <dcterms:modified xsi:type="dcterms:W3CDTF">2018-02-13T14:28:41Z</dcterms:modified>
</cp:coreProperties>
</file>