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5" r:id="rId2"/>
    <p:sldId id="286" r:id="rId3"/>
    <p:sldId id="287" r:id="rId4"/>
    <p:sldId id="288" r:id="rId5"/>
    <p:sldId id="289" r:id="rId6"/>
    <p:sldId id="290" r:id="rId7"/>
    <p:sldId id="291" r:id="rId8"/>
    <p:sldId id="292" r:id="rId9"/>
    <p:sldId id="293" r:id="rId10"/>
    <p:sldId id="294" r:id="rId11"/>
    <p:sldId id="295" r:id="rId12"/>
    <p:sldId id="296" r:id="rId13"/>
    <p:sldId id="297" r:id="rId14"/>
    <p:sldId id="298" r:id="rId15"/>
    <p:sldId id="299" r:id="rId16"/>
    <p:sldId id="300" r:id="rId17"/>
    <p:sldId id="304" r:id="rId18"/>
    <p:sldId id="301" r:id="rId19"/>
    <p:sldId id="308" r:id="rId20"/>
    <p:sldId id="305" r:id="rId21"/>
    <p:sldId id="302" r:id="rId22"/>
    <p:sldId id="306" r:id="rId23"/>
    <p:sldId id="303" r:id="rId24"/>
    <p:sldId id="307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69" autoAdjust="0"/>
    <p:restoredTop sz="95395" autoAdjust="0"/>
  </p:normalViewPr>
  <p:slideViewPr>
    <p:cSldViewPr snapToGrid="0">
      <p:cViewPr varScale="1">
        <p:scale>
          <a:sx n="126" d="100"/>
          <a:sy n="126" d="100"/>
        </p:scale>
        <p:origin x="408" y="1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39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1377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6777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618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5985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4628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8615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1180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9527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6123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8404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3920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099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561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0134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4541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6553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1969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1451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7581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6383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1533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7434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3892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8307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760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le Slide">
  <a:themeElements>
    <a:clrScheme name="NCSF">
      <a:dk1>
        <a:srgbClr val="1C1C53"/>
      </a:dk1>
      <a:lt1>
        <a:srgbClr val="4B9CD3"/>
      </a:lt1>
      <a:dk2>
        <a:srgbClr val="3E4B9F"/>
      </a:dk2>
      <a:lt2>
        <a:srgbClr val="00B695"/>
      </a:lt2>
      <a:accent1>
        <a:srgbClr val="FEBC15"/>
      </a:accent1>
      <a:accent2>
        <a:srgbClr val="F05244"/>
      </a:accent2>
      <a:accent3>
        <a:srgbClr val="EA90BA"/>
      </a:accent3>
      <a:accent4>
        <a:srgbClr val="176AA7"/>
      </a:accent4>
      <a:accent5>
        <a:srgbClr val="4B9CD3"/>
      </a:accent5>
      <a:accent6>
        <a:srgbClr val="1C1C53"/>
      </a:accent6>
      <a:hlink>
        <a:srgbClr val="FFFFFF"/>
      </a:hlink>
      <a:folHlink>
        <a:srgbClr val="FFFFFF"/>
      </a:folHlink>
    </a:clrScheme>
    <a:fontScheme name="NCSF">
      <a:majorFont>
        <a:latin typeface="Gotham Bold"/>
        <a:ea typeface=""/>
        <a:cs typeface=""/>
      </a:majorFont>
      <a:minorFont>
        <a:latin typeface="Gotham Book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501</TotalTime>
  <Words>0</Words>
  <Application>Microsoft Office PowerPoint</Application>
  <PresentationFormat>On-screen Show (4:3)</PresentationFormat>
  <Paragraphs>0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Arial</vt:lpstr>
      <vt:lpstr>Title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North Carolina at Chapel Hill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Rodriguez, Tanairi</dc:creator>
  <cp:lastModifiedBy>Lee, Tiffany</cp:lastModifiedBy>
  <cp:revision>38</cp:revision>
  <dcterms:created xsi:type="dcterms:W3CDTF">2014-11-03T15:57:52Z</dcterms:created>
  <dcterms:modified xsi:type="dcterms:W3CDTF">2020-01-22T14:37:34Z</dcterms:modified>
</cp:coreProperties>
</file>